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71" r:id="rId9"/>
    <p:sldId id="265" r:id="rId10"/>
    <p:sldId id="266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nkedin.com/in/aryankashya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aryankashyap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yankashyap7.github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5391-60D9-692C-DCA3-FED1A1E150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dirty="0"/>
              <a:t>       Digital portfolio	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CABE1-9A79-18FA-110B-1F81BD412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400" dirty="0"/>
              <a:t>ARYAN KASHYAP (20BAI10072)</a:t>
            </a:r>
          </a:p>
        </p:txBody>
      </p:sp>
    </p:spTree>
    <p:extLst>
      <p:ext uri="{BB962C8B-B14F-4D97-AF65-F5344CB8AC3E}">
        <p14:creationId xmlns:p14="http://schemas.microsoft.com/office/powerpoint/2010/main" val="2253319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E83-14AF-6922-BABB-29359C22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Linkedin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52473-F36A-302C-8576-BF91C0CEA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277728"/>
            <a:ext cx="4954588" cy="1556969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LINK: 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https://linkedin.com/in/aryankashyap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94FCB-607E-C27A-1B93-B3A1B156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73" y="1761800"/>
            <a:ext cx="4884829" cy="45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97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E83-14AF-6922-BABB-29359C22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52473-F36A-302C-8576-BF91C0CEA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277728"/>
            <a:ext cx="4954588" cy="1556969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LINK: 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https://github.com/aryankashyap7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9C576-BD73-AC26-CA7F-15B9282B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770923"/>
            <a:ext cx="5950212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E83-14AF-6922-BABB-29359C22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52473-F36A-302C-8576-BF91C0CEA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277728"/>
            <a:ext cx="4954588" cy="1556969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LINK: 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https://aryankashyap7.github.io/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7B18A-7D56-C869-91FB-8361F975A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79" y="1558238"/>
            <a:ext cx="5907819" cy="39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921B-3688-683D-40FF-3A551BAC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274" y="2689715"/>
            <a:ext cx="4823452" cy="1478570"/>
          </a:xfrm>
        </p:spPr>
        <p:txBody>
          <a:bodyPr>
            <a:normAutofit/>
          </a:bodyPr>
          <a:lstStyle/>
          <a:p>
            <a:r>
              <a:rPr lang="en-IN" sz="7200" b="1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69839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89B3-9E9A-E046-C0A3-B5010E45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6752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Table of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37FD2-8B35-3F1B-1AFB-9CA6C78FE92C}"/>
              </a:ext>
            </a:extLst>
          </p:cNvPr>
          <p:cNvSpPr txBox="1"/>
          <p:nvPr/>
        </p:nvSpPr>
        <p:spPr>
          <a:xfrm flipH="1">
            <a:off x="1722119" y="2190750"/>
            <a:ext cx="34423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Subject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C1F6E-FBDE-32F2-E7E3-0B3646800A98}"/>
              </a:ext>
            </a:extLst>
          </p:cNvPr>
          <p:cNvSpPr txBox="1"/>
          <p:nvPr/>
        </p:nvSpPr>
        <p:spPr>
          <a:xfrm flipH="1">
            <a:off x="1722118" y="2812783"/>
            <a:ext cx="34423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Programming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444E5-E39C-B765-70C1-213C799B6699}"/>
              </a:ext>
            </a:extLst>
          </p:cNvPr>
          <p:cNvSpPr txBox="1"/>
          <p:nvPr/>
        </p:nvSpPr>
        <p:spPr>
          <a:xfrm flipH="1">
            <a:off x="1722118" y="3445786"/>
            <a:ext cx="34423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Project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E841A-0773-83C2-714E-BAFF0203F1C9}"/>
              </a:ext>
            </a:extLst>
          </p:cNvPr>
          <p:cNvSpPr txBox="1"/>
          <p:nvPr/>
        </p:nvSpPr>
        <p:spPr>
          <a:xfrm flipH="1">
            <a:off x="7027545" y="2166913"/>
            <a:ext cx="34423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7D952-0D24-6A78-BE6B-467AA69823C2}"/>
              </a:ext>
            </a:extLst>
          </p:cNvPr>
          <p:cNvSpPr txBox="1"/>
          <p:nvPr/>
        </p:nvSpPr>
        <p:spPr>
          <a:xfrm flipH="1">
            <a:off x="7027544" y="2694954"/>
            <a:ext cx="34423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LinkedIn, Resume Link </a:t>
            </a:r>
          </a:p>
        </p:txBody>
      </p:sp>
    </p:spTree>
    <p:extLst>
      <p:ext uri="{BB962C8B-B14F-4D97-AF65-F5344CB8AC3E}">
        <p14:creationId xmlns:p14="http://schemas.microsoft.com/office/powerpoint/2010/main" val="229867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4706-37A2-4149-AD9C-8390334B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99443"/>
            <a:ext cx="9905998" cy="1478570"/>
          </a:xfrm>
        </p:spPr>
        <p:txBody>
          <a:bodyPr/>
          <a:lstStyle/>
          <a:p>
            <a:pPr algn="ctr"/>
            <a:r>
              <a:rPr lang="en-IN" dirty="0"/>
              <a:t>Subject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0DA2C-DD09-ADBC-B392-3F173A98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1624"/>
            <a:ext cx="9905999" cy="4810125"/>
          </a:xfrm>
        </p:spPr>
        <p:txBody>
          <a:bodyPr>
            <a:normAutofit/>
          </a:bodyPr>
          <a:lstStyle/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Problem Solving and Programming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Introduced with the essential skills for logic thinking for problem solving.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in AI &amp; ML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Thoroughly learned the skills to analyse and design problems using AI techniques.</a:t>
            </a:r>
          </a:p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Oriented Programming with C++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Identified and practiced the OOPS concepts of C++. </a:t>
            </a:r>
          </a:p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Mathematics and Graph Theory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Learned the concepts of Discrete mathematics and graph theory to design mathematical models.</a:t>
            </a:r>
          </a:p>
          <a:p>
            <a: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 and Algorithms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Learned to analyse fundamental knowledge of various data structures and algorithms to analyze, design, formulate and implement algorithm to real-world problem.</a:t>
            </a:r>
          </a:p>
          <a:p>
            <a: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Learned about processes, threads, scheduling techniques and other OS components.</a:t>
            </a:r>
          </a:p>
        </p:txBody>
      </p:sp>
    </p:spTree>
    <p:extLst>
      <p:ext uri="{BB962C8B-B14F-4D97-AF65-F5344CB8AC3E}">
        <p14:creationId xmlns:p14="http://schemas.microsoft.com/office/powerpoint/2010/main" val="364634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C584-B843-812A-3E88-711A4F98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7407"/>
          </a:xfrm>
        </p:spPr>
        <p:txBody>
          <a:bodyPr/>
          <a:lstStyle/>
          <a:p>
            <a:r>
              <a:rPr lang="en-IN" dirty="0">
                <a:cs typeface="Times New Roman" panose="02020603050405020304" pitchFamily="18" charset="0"/>
              </a:rPr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CFF2-578C-6633-1BAD-CA0C91CF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90675"/>
            <a:ext cx="9905999" cy="4933950"/>
          </a:xfrm>
        </p:spPr>
        <p:txBody>
          <a:bodyPr>
            <a:normAutofit/>
          </a:bodyPr>
          <a:lstStyle/>
          <a:p>
            <a: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Systems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how to create, manage and work on database.</a:t>
            </a:r>
          </a:p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Analysis of Algorithms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Learned to analyse code complexities and apply approximation algorithms to solve complex problems.</a:t>
            </a:r>
          </a:p>
          <a:p>
            <a: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Architecture and Organization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about computer architecture, memory systems and its organizations and interfacing techniques.</a:t>
            </a:r>
            <a:endParaRPr lang="en-IN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8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3046-196B-D826-768A-BC11653C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Programming</a:t>
            </a:r>
            <a:r>
              <a:rPr lang="en-IN" b="1" dirty="0">
                <a:solidFill>
                  <a:srgbClr val="775C51"/>
                </a:solidFill>
                <a:latin typeface="Poppins" panose="00000500000000000000" pitchFamily="2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Knowledge: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263E-D86C-BD52-D509-54C91A16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09775"/>
            <a:ext cx="9905999" cy="3781426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2100"/>
              </a:spcAft>
              <a:buFont typeface="Wingdings" panose="05000000000000000000" pitchFamily="2" charset="2"/>
              <a:buChar char="q"/>
            </a:pPr>
            <a:r>
              <a:rPr lang="en-IN" sz="20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  <a:r>
              <a:rPr lang="en-IN" sz="20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(DSA)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(DSA, JDBC, GUI)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(Machine Learning, Data Science, Flask web Framework for creating Web Applications)</a:t>
            </a:r>
          </a:p>
          <a:p>
            <a:pPr rtl="0" fontAlgn="base">
              <a:spcBef>
                <a:spcPts val="0"/>
              </a:spcBef>
              <a:spcAft>
                <a:spcPts val="2100"/>
              </a:spcAft>
              <a:buFont typeface="Arial" panose="020B0604020202020204" pitchFamily="34" charset="0"/>
              <a:buChar char="•"/>
            </a:pPr>
            <a:r>
              <a:rPr lang="en-IN" sz="20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rtl="0">
              <a:spcBef>
                <a:spcPts val="0"/>
              </a:spcBef>
              <a:spcAft>
                <a:spcPts val="2100"/>
              </a:spcAft>
            </a:pPr>
            <a:endParaRPr lang="en-IN" sz="20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16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56EE-FFE6-7E8C-B88D-3B4E0081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Development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5F07-C753-0E8E-7977-3E931CBA7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cap="all" dirty="0">
                <a:latin typeface="+mj-lt"/>
                <a:ea typeface="+mj-ea"/>
                <a:cs typeface="+mj-cs"/>
              </a:rPr>
              <a:t>HTML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cap="all" dirty="0">
                <a:latin typeface="+mj-lt"/>
                <a:ea typeface="+mj-ea"/>
                <a:cs typeface="+mj-cs"/>
              </a:rPr>
              <a:t>CSS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cap="all" dirty="0">
                <a:latin typeface="+mj-lt"/>
                <a:ea typeface="+mj-ea"/>
                <a:cs typeface="+mj-cs"/>
              </a:rPr>
              <a:t>JavaScript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cap="all" dirty="0" err="1">
                <a:latin typeface="+mj-lt"/>
                <a:ea typeface="+mj-ea"/>
                <a:cs typeface="+mj-cs"/>
              </a:rPr>
              <a:t>MySQl</a:t>
            </a:r>
            <a:endParaRPr lang="en-IN" sz="2000" cap="all" dirty="0">
              <a:latin typeface="+mj-lt"/>
              <a:ea typeface="+mj-ea"/>
              <a:cs typeface="+mj-cs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cap="all" dirty="0">
                <a:latin typeface="+mj-lt"/>
                <a:ea typeface="+mj-ea"/>
                <a:cs typeface="+mj-cs"/>
              </a:rPr>
              <a:t>REACT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446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1E3-EB56-751E-419E-28266BAB2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7E8E-CFBE-5BFB-C953-C021E5815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76346" cy="354171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18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FACIAL IMAGE VERIFICATION</a:t>
            </a:r>
            <a:endParaRPr lang="en-IN" sz="18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Technologies:</a:t>
            </a:r>
            <a:r>
              <a:rPr lang="en-IN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Flask, OpenCV, SVM, Wavelet Transform, Selenium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14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IN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Full-stack web app using Flask to classify faces based on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Achieved 87.5% accuracy in facial feature similarity.</a:t>
            </a:r>
          </a:p>
          <a:p>
            <a:pPr marL="0" indent="0"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32B704-F573-A3B6-5575-3A8CBBD5D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59" y="2097088"/>
            <a:ext cx="5259572" cy="295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267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1E3-EB56-751E-419E-28266BAB2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7E8E-CFBE-5BFB-C953-C021E5815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76346" cy="354171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18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DEVELOPERS NOTEBOOK</a:t>
            </a:r>
            <a:endParaRPr lang="en-IN" sz="18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Technologies:</a:t>
            </a:r>
            <a:r>
              <a:rPr lang="en-IN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Astro Framework, JavaScript, Python, GitHub API</a:t>
            </a:r>
          </a:p>
          <a:p>
            <a:pPr marL="0" indent="0" algn="l">
              <a:buNone/>
            </a:pPr>
            <a:endParaRPr lang="en-IN" sz="14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IN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Web-based application for imperative commands, enhancing developer workflow.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Curated list with commands for over 54 languages.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32B704-F573-A3B6-5575-3A8CBBD5D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517759" y="1339351"/>
            <a:ext cx="5480329" cy="417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24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BCC9-110C-0D61-3BC8-CB482771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29822-68EC-5E58-27ED-B3AB25298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53442" cy="3541714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en-IN" sz="29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Schlumberger Internship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Position:</a:t>
            </a:r>
            <a:r>
              <a:rPr lang="en-IN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QA Automation Engineer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Duration:</a:t>
            </a:r>
            <a:r>
              <a:rPr lang="en-IN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May 8, 2023 – Jun 30, 2023</a:t>
            </a:r>
          </a:p>
          <a:p>
            <a:pPr algn="l"/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meta-data validation, reducing manual effort.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10+ Aspen frontend tests, ensuring acceptance criteria.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scripts for CI/CD Aspen pipeline, enabling early bug detection.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Achieved 76.27% time savings, reducing validation time from 30m 45s to 7m 18s.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52" name="Picture 4" descr="Schlumberger, Pune – Beyond Design">
            <a:extLst>
              <a:ext uri="{FF2B5EF4-FFF2-40B4-BE49-F238E27FC236}">
                <a16:creationId xmlns:a16="http://schemas.microsoft.com/office/drawing/2014/main" id="{2A2427AA-5FD7-B19D-36D7-29F131D8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53" y="2952283"/>
            <a:ext cx="4449578" cy="297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il giant Schlumberger rebrands itself as SLB for low-carbon future, ET  EnergyWorld">
            <a:extLst>
              <a:ext uri="{FF2B5EF4-FFF2-40B4-BE49-F238E27FC236}">
                <a16:creationId xmlns:a16="http://schemas.microsoft.com/office/drawing/2014/main" id="{5E99975A-423D-89C1-9D84-1B6DDC91C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821" y="935665"/>
            <a:ext cx="4353441" cy="292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2485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689</TotalTime>
  <Words>434</Words>
  <Application>Microsoft Office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Poppins</vt:lpstr>
      <vt:lpstr>Times New Roman</vt:lpstr>
      <vt:lpstr>Tw Cen MT</vt:lpstr>
      <vt:lpstr>Wingdings</vt:lpstr>
      <vt:lpstr>Circuit</vt:lpstr>
      <vt:lpstr>       Digital portfolio  </vt:lpstr>
      <vt:lpstr>Table of contents</vt:lpstr>
      <vt:lpstr>Subject knowledge</vt:lpstr>
      <vt:lpstr>Cont.</vt:lpstr>
      <vt:lpstr>Programming Knowledge:</vt:lpstr>
      <vt:lpstr>Web Development </vt:lpstr>
      <vt:lpstr>Project knowledge</vt:lpstr>
      <vt:lpstr>Project knowledge</vt:lpstr>
      <vt:lpstr>Experience</vt:lpstr>
      <vt:lpstr>Linkedin</vt:lpstr>
      <vt:lpstr>GITHUB</vt:lpstr>
      <vt:lpstr>WEBSITE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portfolio</dc:title>
  <dc:creator>Ayush Panchal</dc:creator>
  <cp:lastModifiedBy>Aryan Kashyap</cp:lastModifiedBy>
  <cp:revision>5</cp:revision>
  <dcterms:created xsi:type="dcterms:W3CDTF">2023-12-07T12:13:24Z</dcterms:created>
  <dcterms:modified xsi:type="dcterms:W3CDTF">2023-12-13T11:49:29Z</dcterms:modified>
</cp:coreProperties>
</file>